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86" r:id="rId2"/>
    <p:sldId id="287" r:id="rId3"/>
    <p:sldId id="344" r:id="rId4"/>
    <p:sldId id="345" r:id="rId5"/>
    <p:sldId id="299" r:id="rId6"/>
    <p:sldId id="288" r:id="rId7"/>
    <p:sldId id="293" r:id="rId8"/>
    <p:sldId id="289" r:id="rId9"/>
    <p:sldId id="291" r:id="rId10"/>
    <p:sldId id="294" r:id="rId11"/>
    <p:sldId id="295" r:id="rId12"/>
    <p:sldId id="296" r:id="rId13"/>
    <p:sldId id="297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298" r:id="rId25"/>
    <p:sldId id="314" r:id="rId26"/>
    <p:sldId id="300" r:id="rId27"/>
    <p:sldId id="316" r:id="rId28"/>
    <p:sldId id="311" r:id="rId29"/>
    <p:sldId id="312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7" r:id="rId40"/>
    <p:sldId id="326" r:id="rId41"/>
    <p:sldId id="328" r:id="rId42"/>
    <p:sldId id="329" r:id="rId43"/>
    <p:sldId id="330" r:id="rId44"/>
    <p:sldId id="331" r:id="rId45"/>
    <p:sldId id="332" r:id="rId46"/>
    <p:sldId id="334" r:id="rId47"/>
    <p:sldId id="333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279" r:id="rId58"/>
    <p:sldId id="267" r:id="rId59"/>
    <p:sldId id="268" r:id="rId60"/>
    <p:sldId id="269" r:id="rId61"/>
    <p:sldId id="270" r:id="rId62"/>
    <p:sldId id="271" r:id="rId63"/>
    <p:sldId id="272" r:id="rId64"/>
    <p:sldId id="273" r:id="rId65"/>
    <p:sldId id="274" r:id="rId66"/>
    <p:sldId id="275" r:id="rId67"/>
    <p:sldId id="276" r:id="rId68"/>
    <p:sldId id="277" r:id="rId69"/>
    <p:sldId id="278" r:id="rId70"/>
    <p:sldId id="280" r:id="rId71"/>
    <p:sldId id="281" r:id="rId72"/>
    <p:sldId id="282" r:id="rId73"/>
    <p:sldId id="283" r:id="rId74"/>
    <p:sldId id="284" r:id="rId75"/>
    <p:sldId id="285" r:id="rId76"/>
  </p:sldIdLst>
  <p:sldSz cx="9144000" cy="5143500" type="screen16x9"/>
  <p:notesSz cx="6858000" cy="9144000"/>
  <p:embeddedFontLst>
    <p:embeddedFont>
      <p:font typeface="Amatic SC" panose="020B0604020202020204" charset="-79"/>
      <p:regular r:id="rId78"/>
      <p:bold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Merriweather" panose="020B0604020202020204" charset="0"/>
      <p:regular r:id="rId84"/>
      <p:bold r:id="rId85"/>
      <p:italic r:id="rId86"/>
      <p:boldItalic r:id="rId87"/>
    </p:embeddedFont>
    <p:embeddedFont>
      <p:font typeface="Montserrat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23F56-0D02-4175-A64D-45E582D6819D}">
  <a:tblStyle styleId="{80523F56-0D02-4175-A64D-45E582D6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77" y="91"/>
      </p:cViewPr>
      <p:guideLst/>
    </p:cSldViewPr>
  </p:slideViewPr>
  <p:outlineViewPr>
    <p:cViewPr>
      <p:scale>
        <a:sx n="33" d="100"/>
        <a:sy n="33" d="100"/>
      </p:scale>
      <p:origin x="0" y="-55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475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0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02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172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8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028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280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11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550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211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84fe7df69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84fe7df69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1461813dd6_21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1461813dd6_21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" name="Google Shape;2691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08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23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308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650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145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12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mbwaysDotId/DW15WDTPH_housy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mati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erriweather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FD94-F6DE-4A5F-B109-95C887BB63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Dumbways</a:t>
            </a:r>
            <a:r>
              <a:rPr lang="en-US" dirty="0"/>
              <a:t> bootcamp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584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Setup network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655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-1617027" y="861040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network</a:t>
            </a:r>
            <a:endParaRPr dirty="0"/>
          </a:p>
        </p:txBody>
      </p:sp>
      <p:cxnSp>
        <p:nvCxnSpPr>
          <p:cNvPr id="2057" name="Google Shape;2057;p30"/>
          <p:cNvCxnSpPr>
            <a:cxnSpLocks/>
          </p:cNvCxnSpPr>
          <p:nvPr/>
        </p:nvCxnSpPr>
        <p:spPr>
          <a:xfrm>
            <a:off x="2252319" y="1757059"/>
            <a:ext cx="6585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cxnSpLocks/>
          </p:cNvCxnSpPr>
          <p:nvPr/>
        </p:nvCxnSpPr>
        <p:spPr>
          <a:xfrm>
            <a:off x="6261602" y="1675768"/>
            <a:ext cx="7364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5F2A9-AD89-4B86-9E87-C731CC35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8788" y="2383551"/>
            <a:ext cx="3307062" cy="277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1D44F-36F9-4D0A-9C43-4979082421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02958" y="122977"/>
            <a:ext cx="3097639" cy="2004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15FCA-BB5B-4655-B26E-E92471073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24689" y="2383540"/>
            <a:ext cx="3719111" cy="2774136"/>
          </a:xfrm>
          <a:prstGeom prst="rect">
            <a:avLst/>
          </a:prstGeom>
        </p:spPr>
      </p:pic>
      <p:cxnSp>
        <p:nvCxnSpPr>
          <p:cNvPr id="17" name="Google Shape;2058;p30">
            <a:extLst>
              <a:ext uri="{FF2B5EF4-FFF2-40B4-BE49-F238E27FC236}">
                <a16:creationId xmlns:a16="http://schemas.microsoft.com/office/drawing/2014/main" id="{BA45F6ED-5C77-4E2D-AD8B-6C1824950ACE}"/>
              </a:ext>
            </a:extLst>
          </p:cNvPr>
          <p:cNvCxnSpPr>
            <a:cxnSpLocks/>
          </p:cNvCxnSpPr>
          <p:nvPr/>
        </p:nvCxnSpPr>
        <p:spPr>
          <a:xfrm>
            <a:off x="8118576" y="2360427"/>
            <a:ext cx="0" cy="2835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00A58C-892A-4E16-B1B0-73CDF8B4EE3A}"/>
              </a:ext>
            </a:extLst>
          </p:cNvPr>
          <p:cNvSpPr txBox="1"/>
          <p:nvPr/>
        </p:nvSpPr>
        <p:spPr>
          <a:xfrm>
            <a:off x="3539366" y="2895969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1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4B1191-9149-45E5-B861-DBF232819B27}"/>
              </a:ext>
            </a:extLst>
          </p:cNvPr>
          <p:cNvSpPr txBox="1"/>
          <p:nvPr/>
        </p:nvSpPr>
        <p:spPr>
          <a:xfrm>
            <a:off x="5967533" y="108800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2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EF3C8D-E778-436B-A8F0-CF0CA64A178C}"/>
              </a:ext>
            </a:extLst>
          </p:cNvPr>
          <p:cNvSpPr txBox="1"/>
          <p:nvPr/>
        </p:nvSpPr>
        <p:spPr>
          <a:xfrm>
            <a:off x="8854450" y="2374015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3</a:t>
            </a:r>
            <a:endParaRPr lang="en-ID" sz="2000" dirty="0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AE84F7-6984-462A-9A31-1C3205885042}"/>
              </a:ext>
            </a:extLst>
          </p:cNvPr>
          <p:cNvSpPr txBox="1"/>
          <p:nvPr/>
        </p:nvSpPr>
        <p:spPr>
          <a:xfrm>
            <a:off x="8801625" y="2950850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4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cxnSp>
        <p:nvCxnSpPr>
          <p:cNvPr id="22" name="Google Shape;2058;p30">
            <a:extLst>
              <a:ext uri="{FF2B5EF4-FFF2-40B4-BE49-F238E27FC236}">
                <a16:creationId xmlns:a16="http://schemas.microsoft.com/office/drawing/2014/main" id="{0ACFDEED-15A6-40C9-A676-F42060B47F65}"/>
              </a:ext>
            </a:extLst>
          </p:cNvPr>
          <p:cNvCxnSpPr>
            <a:cxnSpLocks/>
          </p:cNvCxnSpPr>
          <p:nvPr/>
        </p:nvCxnSpPr>
        <p:spPr>
          <a:xfrm flipV="1">
            <a:off x="2268739" y="1692033"/>
            <a:ext cx="0" cy="6131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3" name="Google Shape;2058;p30">
            <a:extLst>
              <a:ext uri="{FF2B5EF4-FFF2-40B4-BE49-F238E27FC236}">
                <a16:creationId xmlns:a16="http://schemas.microsoft.com/office/drawing/2014/main" id="{F06F9EBF-C091-4796-BAED-EE7125E5D1BF}"/>
              </a:ext>
            </a:extLst>
          </p:cNvPr>
          <p:cNvCxnSpPr>
            <a:cxnSpLocks/>
          </p:cNvCxnSpPr>
          <p:nvPr/>
        </p:nvCxnSpPr>
        <p:spPr>
          <a:xfrm>
            <a:off x="6917276" y="1757059"/>
            <a:ext cx="0" cy="4770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9249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Install Application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524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Application</a:t>
            </a:r>
            <a:endParaRPr dirty="0"/>
          </a:p>
        </p:txBody>
      </p:sp>
      <p:graphicFrame>
        <p:nvGraphicFramePr>
          <p:cNvPr id="2003" name="Google Shape;2003;p26"/>
          <p:cNvGraphicFramePr/>
          <p:nvPr>
            <p:extLst>
              <p:ext uri="{D42A27DB-BD31-4B8C-83A1-F6EECF244321}">
                <p14:modId xmlns:p14="http://schemas.microsoft.com/office/powerpoint/2010/main" val="1277088988"/>
              </p:ext>
            </p:extLst>
          </p:nvPr>
        </p:nvGraphicFramePr>
        <p:xfrm>
          <a:off x="793897" y="1358259"/>
          <a:ext cx="7797209" cy="2452345"/>
        </p:xfrm>
        <a:graphic>
          <a:graphicData uri="http://schemas.openxmlformats.org/drawingml/2006/table">
            <a:tbl>
              <a:tblPr>
                <a:noFill/>
                <a:tableStyleId>{80523F56-0D02-4175-A64D-45E582D6819D}</a:tableStyleId>
              </a:tblPr>
              <a:tblGrid>
                <a:gridCol w="1957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0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</a:t>
                      </a: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pdate dan Upgrade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Merriweather" panose="020B0604020202020204" charset="0"/>
                          <a:cs typeface="Arial" panose="020B0604020202020204" pitchFamily="34" charset="0"/>
                        </a:rPr>
                        <a:t>sudo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Merriweather" panose="020B0604020202020204" charset="0"/>
                          <a:cs typeface="Arial" panose="020B0604020202020204" pitchFamily="34" charset="0"/>
                        </a:rPr>
                        <a:t>su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Merriweather" panose="020B0604020202020204" charset="0"/>
                        <a:cs typeface="Arial" panose="020B0604020202020204" pitchFamily="34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cs typeface="Arial" panose="020B0604020202020204" pitchFamily="34" charset="0"/>
                        </a:rPr>
                        <a:t>apt-get update &amp;&amp; apt-get upgrade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Install Nginx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</a:t>
                      </a: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pt-get install nginx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</a:t>
                      </a: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nstall NodeJS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Arial"/>
                          <a:cs typeface="Arial"/>
                          <a:sym typeface="Arial"/>
                        </a:rPr>
                        <a:t>curl -sl https://deb.nodesource.com/setup_10.x |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Arial"/>
                          <a:cs typeface="Arial"/>
                          <a:sym typeface="Arial"/>
                        </a:rPr>
                        <a:t>sudo</a:t>
                      </a: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Arial"/>
                          <a:cs typeface="Arial"/>
                          <a:sym typeface="Arial"/>
                        </a:rPr>
                        <a:t> -E bash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Merriweather"/>
                          <a:cs typeface="Arial"/>
                          <a:sym typeface="Arial"/>
                        </a:rPr>
                        <a:t>apt-get install </a:t>
                      </a:r>
                      <a:r>
                        <a:rPr lang="en-ID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Merriweather"/>
                          <a:cs typeface="Arial"/>
                          <a:sym typeface="Arial"/>
                        </a:rPr>
                        <a:t>nodejs</a:t>
                      </a:r>
                      <a:endParaRPr sz="14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Deploy Aplikasi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400" b="0" i="0" u="sng" strike="noStrike" cap="none" dirty="0">
                          <a:solidFill>
                            <a:schemeClr val="bg1"/>
                          </a:solidFill>
                          <a:effectLst/>
                          <a:latin typeface="Merriweather" panose="020B0604020202020204" charset="0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https://github.com/DumbwaysDotId/DW15WDTPH_housy.git</a:t>
                      </a:r>
                      <a:endParaRPr lang="en-US" sz="14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Merriweather"/>
                          <a:cs typeface="Merriweather"/>
                          <a:sym typeface="Merriweather"/>
                        </a:rPr>
                        <a:t>npm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Merriweather"/>
                          <a:cs typeface="Merriweather"/>
                          <a:sym typeface="Merriweather"/>
                        </a:rPr>
                        <a:t> install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Merriweather"/>
                          <a:cs typeface="Merriweather"/>
                          <a:sym typeface="Merriweather"/>
                        </a:rPr>
                        <a:t>npm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Merriweather"/>
                          <a:cs typeface="Merriweather"/>
                          <a:sym typeface="Merriweather"/>
                        </a:rPr>
                        <a:t> start</a:t>
                      </a:r>
                      <a:endParaRPr sz="14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92523"/>
                  </a:ext>
                </a:extLst>
              </a:tr>
            </a:tbl>
          </a:graphicData>
        </a:graphic>
      </p:graphicFrame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27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B994E66-0992-4715-921B-C5081D14E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5" y="647533"/>
            <a:ext cx="7727350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50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610AE-4614-4A24-B257-7B797558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80" y="1474375"/>
            <a:ext cx="7834039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2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4F40C-29E4-4C7A-92C4-D0365D38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54" y="1527719"/>
            <a:ext cx="6599492" cy="20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5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0D9B7-03F0-45A8-8852-D428C6B1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88"/>
            <a:ext cx="9144000" cy="48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3530B-BA46-4FA1-8BEE-7F6BCC9A4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753" y="1238134"/>
            <a:ext cx="5936494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9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E98BF-B773-4D61-B289-91918E0E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11" y="1280048"/>
            <a:ext cx="7811177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0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826951" y="821498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Minggu Pertama</a:t>
            </a:r>
            <a:endParaRPr dirty="0"/>
          </a:p>
        </p:txBody>
      </p:sp>
      <p:sp>
        <p:nvSpPr>
          <p:cNvPr id="1897" name="Google Shape;1897;p14"/>
          <p:cNvSpPr txBox="1"/>
          <p:nvPr/>
        </p:nvSpPr>
        <p:spPr>
          <a:xfrm>
            <a:off x="1921795" y="1894366"/>
            <a:ext cx="2862900" cy="126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ID" sz="1200" dirty="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Install Ubuntu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Setup Network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Install Aplikasi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8" name="Google Shape;1898;p14"/>
          <p:cNvSpPr txBox="1"/>
          <p:nvPr/>
        </p:nvSpPr>
        <p:spPr>
          <a:xfrm>
            <a:off x="5388812" y="2187181"/>
            <a:ext cx="2988000" cy="208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and Setup Server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Server For Application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Reverse Proxy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Custom Domain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-US" sz="1200" dirty="0" err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SSl</a:t>
            </a:r>
            <a:r>
              <a:rPr lang="en-US" sz="1200" dirty="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 Configuration</a:t>
            </a:r>
            <a:endParaRPr sz="1200" dirty="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8" name="Picture 4" descr="VirtualBox Logo PNG Transparent &amp; SVG Vector - Freebie Supply">
            <a:extLst>
              <a:ext uri="{FF2B5EF4-FFF2-40B4-BE49-F238E27FC236}">
                <a16:creationId xmlns:a16="http://schemas.microsoft.com/office/drawing/2014/main" id="{AE01DBF8-E6DD-48CD-BD9C-2C7465067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26" y="1120345"/>
            <a:ext cx="2293088" cy="17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Web Services Logo transparent PNG - StickPNG">
            <a:extLst>
              <a:ext uri="{FF2B5EF4-FFF2-40B4-BE49-F238E27FC236}">
                <a16:creationId xmlns:a16="http://schemas.microsoft.com/office/drawing/2014/main" id="{130ED33B-3F2C-4C0F-AA74-E315CB8E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67" y="1602916"/>
            <a:ext cx="1598811" cy="5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62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54F16-58B0-4A3A-A735-C9E081E4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36" y="2055628"/>
            <a:ext cx="3701974" cy="7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637C3-9938-4863-854B-BC31A813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03"/>
            <a:ext cx="9144000" cy="503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CB0CD-B0BC-4BC7-8517-2100D918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269" y="1120014"/>
            <a:ext cx="5555461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8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05D0B-3E28-48BA-8685-7B4DBA1A7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603AA-BE44-4038-B2BE-D31F1E8F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41"/>
            <a:ext cx="9144000" cy="488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71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Amazon web Service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Sekarang kita akan bahas settingan AWS</a:t>
            </a:r>
            <a:endParaRPr sz="22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013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E94F6-B68F-48BD-B80A-69107D421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23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Setup Cloud Server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66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29EB0-D4E4-444E-BE54-E7B63C22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Setup Server Public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01B9-BF8C-4952-B45E-0729D220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048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E42C9-E061-46FC-B9B5-335F107DF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D4D638-1263-429C-BEE4-C310ED41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21"/>
            <a:ext cx="9144000" cy="4915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1D473B-D3A3-44A5-A151-69192D4B5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00"/>
            <a:ext cx="9144000" cy="4719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EF042D-CADE-4ACC-BEE7-614F95129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A7920-1A3E-4370-B41E-BD24E2D1E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062"/>
            <a:ext cx="9144000" cy="4905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56C88C-0B91-44A5-BA30-1FEC3C700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121"/>
            <a:ext cx="9144000" cy="4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6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7AD11-7737-4AA1-A1DE-27786FEC05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F2FFEF-DDDB-4437-9691-63940B31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51" y="121707"/>
            <a:ext cx="6675698" cy="4900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474DF-F6D7-4AEA-BFA2-18527DE3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71D84-FB87-4E34-978A-A1BBB8A90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579"/>
            <a:ext cx="9144000" cy="4912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95F3A-F105-4E9F-9C3D-A308B022F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0800"/>
            <a:ext cx="9144000" cy="48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225F49-CCD4-44D1-BC80-3EA1EDF36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9FC2A-C01F-4F21-815B-291CFA3D9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56" y="1669223"/>
            <a:ext cx="3398520" cy="1691640"/>
          </a:xfrm>
          <a:prstGeom prst="rect">
            <a:avLst/>
          </a:prstGeom>
        </p:spPr>
      </p:pic>
      <p:pic>
        <p:nvPicPr>
          <p:cNvPr id="7" name="Picture 4" descr="VirtualBox Logo PNG Transparent &amp; SVG Vector - Freebie Supply">
            <a:extLst>
              <a:ext uri="{FF2B5EF4-FFF2-40B4-BE49-F238E27FC236}">
                <a16:creationId xmlns:a16="http://schemas.microsoft.com/office/drawing/2014/main" id="{6E8C60D1-AB09-424F-9736-B5B4D00E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702" y="160800"/>
            <a:ext cx="2293088" cy="17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18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29EB0-D4E4-444E-BE54-E7B63C22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Setup Server Private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01B9-BF8C-4952-B45E-0729D220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6610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33C798-93A7-4DC5-90F8-E1CB3791FD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B0AD8-98C0-41AA-918F-D63E5A15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29EB0-D4E4-444E-BE54-E7B63C22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SSH Server public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01B9-BF8C-4952-B45E-0729D220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849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A4FDA1-E82D-4FD0-A2AE-F950BD5AE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B307B-18A9-4F03-9735-79267BAF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5" y="201724"/>
            <a:ext cx="8649450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3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611CCD-6161-4E8F-A310-EB79A33EFE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F4C9F-DA48-491D-A5EB-3F385737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559" y="1200031"/>
            <a:ext cx="371888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1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C3D703-097E-4666-A1CA-1912D34C67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5ED57-B9BA-4FD4-8B60-716F9266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98" y="2154865"/>
            <a:ext cx="5647082" cy="48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37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4C72A8-9D47-4539-A24B-22DD79A376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DD9D6-5C7C-48D7-A91F-438C6DE55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94" y="0"/>
            <a:ext cx="5622479" cy="5143500"/>
          </a:xfrm>
          <a:prstGeom prst="rect">
            <a:avLst/>
          </a:prstGeom>
        </p:spPr>
      </p:pic>
      <p:sp>
        <p:nvSpPr>
          <p:cNvPr id="5" name="Google Shape;1927;p18">
            <a:extLst>
              <a:ext uri="{FF2B5EF4-FFF2-40B4-BE49-F238E27FC236}">
                <a16:creationId xmlns:a16="http://schemas.microsoft.com/office/drawing/2014/main" id="{F93040D6-DE4F-48E6-A851-0B9B97BDF1C4}"/>
              </a:ext>
            </a:extLst>
          </p:cNvPr>
          <p:cNvSpPr txBox="1">
            <a:spLocks/>
          </p:cNvSpPr>
          <p:nvPr/>
        </p:nvSpPr>
        <p:spPr>
          <a:xfrm>
            <a:off x="-1756761" y="268928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Hostname</a:t>
            </a:r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/hosts</a:t>
            </a:r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/hostname</a:t>
            </a:r>
          </a:p>
        </p:txBody>
      </p:sp>
    </p:spTree>
    <p:extLst>
      <p:ext uri="{BB962C8B-B14F-4D97-AF65-F5344CB8AC3E}">
        <p14:creationId xmlns:p14="http://schemas.microsoft.com/office/powerpoint/2010/main" val="1199098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B7297-C664-4627-8820-1A6F55BB19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675F6-32B1-47BD-B6E6-E959B7A2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44" y="1817304"/>
            <a:ext cx="5204911" cy="1508891"/>
          </a:xfrm>
          <a:prstGeom prst="rect">
            <a:avLst/>
          </a:prstGeom>
        </p:spPr>
      </p:pic>
      <p:sp>
        <p:nvSpPr>
          <p:cNvPr id="5" name="Google Shape;1927;p18">
            <a:extLst>
              <a:ext uri="{FF2B5EF4-FFF2-40B4-BE49-F238E27FC236}">
                <a16:creationId xmlns:a16="http://schemas.microsoft.com/office/drawing/2014/main" id="{77A3E627-068F-44C5-96F0-ECCFF3EE601B}"/>
              </a:ext>
            </a:extLst>
          </p:cNvPr>
          <p:cNvSpPr txBox="1">
            <a:spLocks/>
          </p:cNvSpPr>
          <p:nvPr/>
        </p:nvSpPr>
        <p:spPr>
          <a:xfrm>
            <a:off x="1131749" y="81795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9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B5089-7518-4AF2-8AF5-BFBC458FA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C89D9-8FCC-450E-8446-A0EA0C6E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45" y="1137580"/>
            <a:ext cx="5852667" cy="240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3DA59-CB90-4DF2-B7FD-C29C2E56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58" y="0"/>
            <a:ext cx="74754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29EB0-D4E4-444E-BE54-E7B63C22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SSH Server private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01B9-BF8C-4952-B45E-0729D220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78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5B505-7EC3-4CCD-9E06-E7415203E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F0EB2-4D9D-4A63-9897-E62CFACE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30" y="822960"/>
            <a:ext cx="6454140" cy="4320540"/>
          </a:xfrm>
          <a:prstGeom prst="rect">
            <a:avLst/>
          </a:prstGeom>
        </p:spPr>
      </p:pic>
      <p:pic>
        <p:nvPicPr>
          <p:cNvPr id="5" name="Picture 6" descr="Amazon Web Services Logo transparent PNG - StickPNG">
            <a:extLst>
              <a:ext uri="{FF2B5EF4-FFF2-40B4-BE49-F238E27FC236}">
                <a16:creationId xmlns:a16="http://schemas.microsoft.com/office/drawing/2014/main" id="{518208F3-6CA3-4AD1-B47D-01FDA880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243" y="100182"/>
            <a:ext cx="1598811" cy="5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73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11FD4-AA6D-4CF9-8643-17EA9D7928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4D6C4-43BE-43F0-B197-141BC0C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" y="1974939"/>
            <a:ext cx="9144000" cy="1193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0C8F7-F1CB-40C8-80E9-F1D1240C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26" y="160800"/>
            <a:ext cx="530398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29EB0-D4E4-444E-BE54-E7B63C224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/>
              <a:t>NAT Instance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01B9-BF8C-4952-B45E-0729D22050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147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701EF8-2939-4D31-A7EC-CF0ACEEBF1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8FC41-86AE-4893-9D83-9F218C6F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68"/>
            <a:ext cx="9144000" cy="4576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618261-9EE6-4B88-BCDD-B07BC17E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606"/>
            <a:ext cx="9144000" cy="4586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8A9106-4DE6-41D1-98D4-3BF2F33ED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368"/>
            <a:ext cx="9144000" cy="45767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26B5F2-D45E-4C97-A7A4-365282AA3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4558"/>
            <a:ext cx="9144000" cy="45743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4A8242-C739-41ED-BCC3-0C9904EBA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0512"/>
            <a:ext cx="9144000" cy="4562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26E84A-5CD2-4BCA-9787-D239E1BC50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9556"/>
            <a:ext cx="9144000" cy="46243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1F32D8-4649-4A1F-8D03-74E9CB9EA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0987"/>
            <a:ext cx="9144000" cy="45815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2FC61E1-4992-4917-8AA8-6449FB5A33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7402"/>
            <a:ext cx="9144000" cy="4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9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D7CEF-C86A-4E3F-8511-0FAFCDAB8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B571D-4F7E-4153-B850-6F97AE8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14" y="1912563"/>
            <a:ext cx="3825572" cy="13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8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Server for application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23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DF37CF-273A-4A21-88CE-815799B52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90E05-2A32-4CB9-9CCF-732B60D1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75953" cy="2263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988F25-313D-4D0A-AE64-DDA6AD9D5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6" y="2880165"/>
            <a:ext cx="8405588" cy="184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93239-3A39-4069-8818-CFD8D42A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70" y="0"/>
            <a:ext cx="6674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Reverse Proxy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50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10A76F-B26B-4D21-BB9B-89335019F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2050" name="Picture 2" descr="text">
            <a:extLst>
              <a:ext uri="{FF2B5EF4-FFF2-40B4-BE49-F238E27FC236}">
                <a16:creationId xmlns:a16="http://schemas.microsoft.com/office/drawing/2014/main" id="{241CFBB2-4A20-4BA8-9596-962EF5FF5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52488"/>
            <a:ext cx="528637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xt">
            <a:extLst>
              <a:ext uri="{FF2B5EF4-FFF2-40B4-BE49-F238E27FC236}">
                <a16:creationId xmlns:a16="http://schemas.microsoft.com/office/drawing/2014/main" id="{D36CE434-62F8-4E4E-8BEA-D671B2E8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263"/>
            <a:ext cx="9144000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8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Custom Domain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841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1FADC-2726-49C3-B2BE-5BFEE720C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3074" name="Picture 2" descr="text">
            <a:extLst>
              <a:ext uri="{FF2B5EF4-FFF2-40B4-BE49-F238E27FC236}">
                <a16:creationId xmlns:a16="http://schemas.microsoft.com/office/drawing/2014/main" id="{F73B43DE-C8C8-4C3B-AE12-374B54971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975"/>
            <a:ext cx="9144000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3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VirtualBox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Pertama kita akan membahas tentang settingan di virtualbox</a:t>
            </a:r>
            <a:endParaRPr sz="22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771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9587C3-76ED-4AA9-B285-FE411160BD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4098" name="Picture 2" descr="text">
            <a:extLst>
              <a:ext uri="{FF2B5EF4-FFF2-40B4-BE49-F238E27FC236}">
                <a16:creationId xmlns:a16="http://schemas.microsoft.com/office/drawing/2014/main" id="{2E19AF06-6CCA-45CE-9A85-E3113B3CD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1038225"/>
            <a:ext cx="58578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A2D6B-927C-4B17-99E5-F6A3062C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47" y="1344823"/>
            <a:ext cx="4686706" cy="2453853"/>
          </a:xfrm>
          <a:prstGeom prst="rect">
            <a:avLst/>
          </a:prstGeom>
        </p:spPr>
      </p:pic>
      <p:pic>
        <p:nvPicPr>
          <p:cNvPr id="4100" name="Picture 4" descr="text">
            <a:extLst>
              <a:ext uri="{FF2B5EF4-FFF2-40B4-BE49-F238E27FC236}">
                <a16:creationId xmlns:a16="http://schemas.microsoft.com/office/drawing/2014/main" id="{A8575D8D-BB21-48EA-AE36-AF796B28F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087"/>
            <a:ext cx="9144000" cy="44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3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SSL Configuration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0979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8C512C-9D23-4866-BD1E-C9B942104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570C07E-75FC-47F2-829E-31A5EB30D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64" y="1975054"/>
            <a:ext cx="5309189" cy="83099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Arial Unicode MS"/>
                <a:ea typeface="SFMono-Regular"/>
              </a:rPr>
              <a:t>add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-apt-repository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ppa:certbot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/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certbot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apt-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Arial Unicode MS"/>
                <a:ea typeface="SFMono-Regular"/>
              </a:rPr>
              <a:t>get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update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sudo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apt-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71D5D"/>
                </a:solidFill>
                <a:effectLst/>
                <a:latin typeface="Arial Unicode MS"/>
                <a:ea typeface="SFMono-Regular"/>
              </a:rPr>
              <a:t>get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 install python-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certbot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SFMono-Regular"/>
              </a:rPr>
              <a:t>nginx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233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3FEF9-D4C1-4339-A940-8E5A29846E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146" name="Picture 2" descr="text">
            <a:extLst>
              <a:ext uri="{FF2B5EF4-FFF2-40B4-BE49-F238E27FC236}">
                <a16:creationId xmlns:a16="http://schemas.microsoft.com/office/drawing/2014/main" id="{4E09DDBC-FBDF-4261-8643-9566ECC6B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0"/>
            <a:ext cx="65484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685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71D81-5CA8-4419-9B50-F811282D09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7170" name="Picture 2" descr="text">
            <a:extLst>
              <a:ext uri="{FF2B5EF4-FFF2-40B4-BE49-F238E27FC236}">
                <a16:creationId xmlns:a16="http://schemas.microsoft.com/office/drawing/2014/main" id="{7965A65F-915C-4DE2-9D8F-7D2D65B71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3" y="0"/>
            <a:ext cx="57927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8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C1D3A-E286-4A3D-9682-F1056C5C24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8194" name="Picture 2" descr="text">
            <a:extLst>
              <a:ext uri="{FF2B5EF4-FFF2-40B4-BE49-F238E27FC236}">
                <a16:creationId xmlns:a16="http://schemas.microsoft.com/office/drawing/2014/main" id="{40BE0C93-5CF9-401F-9A39-401C09D5C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0"/>
            <a:ext cx="69881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990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C2095-379B-496A-9CDF-2126920BD9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9218" name="Picture 2" descr="text">
            <a:extLst>
              <a:ext uri="{FF2B5EF4-FFF2-40B4-BE49-F238E27FC236}">
                <a16:creationId xmlns:a16="http://schemas.microsoft.com/office/drawing/2014/main" id="{89464A56-BD41-4C76-8B2A-604C75211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5"/>
            <a:ext cx="9144000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28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6"/>
          <p:cNvSpPr txBox="1">
            <a:spLocks noGrp="1"/>
          </p:cNvSpPr>
          <p:nvPr>
            <p:ph type="ctrTitle" idx="4294967295"/>
          </p:nvPr>
        </p:nvSpPr>
        <p:spPr>
          <a:xfrm>
            <a:off x="1651455" y="167502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Terima kasih!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122" name="Google Shape;2122;p36"/>
          <p:cNvSpPr txBox="1">
            <a:spLocks noGrp="1"/>
          </p:cNvSpPr>
          <p:nvPr>
            <p:ph type="subTitle" idx="4294967295"/>
          </p:nvPr>
        </p:nvSpPr>
        <p:spPr>
          <a:xfrm>
            <a:off x="1651455" y="2371344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Ada Pertanyaan?</a:t>
            </a:r>
            <a:endParaRPr sz="3600" b="1" dirty="0"/>
          </a:p>
        </p:txBody>
      </p:sp>
      <p:sp>
        <p:nvSpPr>
          <p:cNvPr id="2124" name="Google Shape;2124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975" name="Google Shape;1975;p24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4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7" name="Google Shape;1977;p24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8" name="Google Shape;1978;p2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 complex ideas</a:t>
            </a:r>
            <a:endParaRPr/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5" name="Google Shape;1995;p25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1996" name="Google Shape;1996;p2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7" name="Google Shape;1997;p2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tempus</a:t>
              </a:r>
              <a:endParaRPr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</a:t>
            </a:r>
            <a:r>
              <a:rPr lang="en" dirty="0"/>
              <a:t>nstalasi ubuntu</a:t>
            </a:r>
            <a:endParaRPr dirty="0"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128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tables to compare data</a:t>
            </a:r>
            <a:endParaRPr dirty="0"/>
          </a:p>
        </p:txBody>
      </p:sp>
      <p:graphicFrame>
        <p:nvGraphicFramePr>
          <p:cNvPr id="2003" name="Google Shape;2003;p26"/>
          <p:cNvGraphicFramePr/>
          <p:nvPr>
            <p:extLst>
              <p:ext uri="{D42A27DB-BD31-4B8C-83A1-F6EECF244321}">
                <p14:modId xmlns:p14="http://schemas.microsoft.com/office/powerpoint/2010/main" val="1334173058"/>
              </p:ext>
            </p:extLst>
          </p:nvPr>
        </p:nvGraphicFramePr>
        <p:xfrm>
          <a:off x="1562500" y="1436231"/>
          <a:ext cx="6019000" cy="2189500"/>
        </p:xfrm>
        <a:graphic>
          <a:graphicData uri="http://schemas.openxmlformats.org/drawingml/2006/table">
            <a:tbl>
              <a:tblPr>
                <a:noFill/>
                <a:tableStyleId>{80523F56-0D02-4175-A64D-45E582D6819D}</a:tableStyleId>
              </a:tblPr>
              <a:tblGrid>
                <a:gridCol w="15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</a:t>
                      </a:r>
                      <a:endParaRPr sz="1800" b="1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</a:t>
                      </a:r>
                      <a:endParaRPr lang="en-ID" sz="1800" b="1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9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lang="en"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9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400" dirty="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27" descr="mapa_esbozo_n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52" y="927824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2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11" name="Google Shape;2011;p27"/>
          <p:cNvSpPr/>
          <p:nvPr/>
        </p:nvSpPr>
        <p:spPr>
          <a:xfrm>
            <a:off x="2275650" y="18321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our office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012" name="Google Shape;2012;p27"/>
          <p:cNvGrpSpPr/>
          <p:nvPr/>
        </p:nvGrpSpPr>
        <p:grpSpPr>
          <a:xfrm>
            <a:off x="1633114" y="2176824"/>
            <a:ext cx="190252" cy="171538"/>
            <a:chOff x="2898281" y="1033551"/>
            <a:chExt cx="426000" cy="512208"/>
          </a:xfrm>
        </p:grpSpPr>
        <p:sp>
          <p:nvSpPr>
            <p:cNvPr id="2013" name="Google Shape;2013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4" name="Google Shape;2014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5" name="Google Shape;2015;p27"/>
          <p:cNvGrpSpPr/>
          <p:nvPr/>
        </p:nvGrpSpPr>
        <p:grpSpPr>
          <a:xfrm>
            <a:off x="2977639" y="3567837"/>
            <a:ext cx="190252" cy="171538"/>
            <a:chOff x="2898281" y="1033551"/>
            <a:chExt cx="426000" cy="512208"/>
          </a:xfrm>
        </p:grpSpPr>
        <p:sp>
          <p:nvSpPr>
            <p:cNvPr id="2016" name="Google Shape;2016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7" name="Google Shape;2017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8" name="Google Shape;2018;p27"/>
          <p:cNvGrpSpPr/>
          <p:nvPr/>
        </p:nvGrpSpPr>
        <p:grpSpPr>
          <a:xfrm>
            <a:off x="3913464" y="1953674"/>
            <a:ext cx="190252" cy="171538"/>
            <a:chOff x="2898281" y="1033551"/>
            <a:chExt cx="426000" cy="512208"/>
          </a:xfrm>
        </p:grpSpPr>
        <p:sp>
          <p:nvSpPr>
            <p:cNvPr id="2019" name="Google Shape;2019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1" name="Google Shape;2021;p27"/>
          <p:cNvGrpSpPr/>
          <p:nvPr/>
        </p:nvGrpSpPr>
        <p:grpSpPr>
          <a:xfrm>
            <a:off x="4521014" y="3811293"/>
            <a:ext cx="190252" cy="171538"/>
            <a:chOff x="2898281" y="1033551"/>
            <a:chExt cx="426000" cy="512208"/>
          </a:xfrm>
        </p:grpSpPr>
        <p:sp>
          <p:nvSpPr>
            <p:cNvPr id="2022" name="Google Shape;2022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3" name="Google Shape;2023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4" name="Google Shape;2024;p27"/>
          <p:cNvGrpSpPr/>
          <p:nvPr/>
        </p:nvGrpSpPr>
        <p:grpSpPr>
          <a:xfrm>
            <a:off x="6957339" y="3845812"/>
            <a:ext cx="190252" cy="171538"/>
            <a:chOff x="2898281" y="1033551"/>
            <a:chExt cx="426000" cy="512208"/>
          </a:xfrm>
        </p:grpSpPr>
        <p:sp>
          <p:nvSpPr>
            <p:cNvPr id="2025" name="Google Shape;2025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6" name="Google Shape;2026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7" name="Google Shape;2027;p27"/>
          <p:cNvGrpSpPr/>
          <p:nvPr/>
        </p:nvGrpSpPr>
        <p:grpSpPr>
          <a:xfrm>
            <a:off x="6368814" y="2408812"/>
            <a:ext cx="190252" cy="171538"/>
            <a:chOff x="2898281" y="1033551"/>
            <a:chExt cx="426000" cy="512208"/>
          </a:xfrm>
        </p:grpSpPr>
        <p:sp>
          <p:nvSpPr>
            <p:cNvPr id="2028" name="Google Shape;2028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9" name="Google Shape;2029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30" name="Google Shape;2030;p2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>
            <a:spLocks noGrp="1"/>
          </p:cNvSpPr>
          <p:nvPr>
            <p:ph type="ctrTitle" idx="4294967295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>
            <a:spLocks noGrp="1"/>
          </p:cNvSpPr>
          <p:nvPr>
            <p:ph type="subTitle" idx="4294967295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89,526,124$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3" name="Google Shape;2043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97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044" name="Google Shape;2044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100%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5" name="Google Shape;2045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25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046" name="Google Shape;204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185,244</a:t>
            </a:r>
            <a:r>
              <a:rPr lang="en" sz="4800">
                <a:solidFill>
                  <a:schemeClr val="lt1"/>
                </a:solidFill>
              </a:rPr>
              <a:t>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47" name="Google Shape;204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114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body" idx="1"/>
          </p:nvPr>
        </p:nvSpPr>
        <p:spPr>
          <a:xfrm>
            <a:off x="977300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5" name="Google Shape;2065;p31"/>
          <p:cNvSpPr txBox="1">
            <a:spLocks noGrp="1"/>
          </p:cNvSpPr>
          <p:nvPr>
            <p:ph type="body" idx="2"/>
          </p:nvPr>
        </p:nvSpPr>
        <p:spPr>
          <a:xfrm>
            <a:off x="3391601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6" name="Google Shape;2066;p31"/>
          <p:cNvSpPr txBox="1">
            <a:spLocks noGrp="1"/>
          </p:cNvSpPr>
          <p:nvPr>
            <p:ph type="body" idx="3"/>
          </p:nvPr>
        </p:nvSpPr>
        <p:spPr>
          <a:xfrm>
            <a:off x="5805902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67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977300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8" name="Google Shape;2068;p31"/>
          <p:cNvSpPr txBox="1">
            <a:spLocks noGrp="1"/>
          </p:cNvSpPr>
          <p:nvPr>
            <p:ph type="body" idx="2"/>
          </p:nvPr>
        </p:nvSpPr>
        <p:spPr>
          <a:xfrm>
            <a:off x="3391601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9" name="Google Shape;2069;p31"/>
          <p:cNvSpPr txBox="1">
            <a:spLocks noGrp="1"/>
          </p:cNvSpPr>
          <p:nvPr>
            <p:ph type="body" idx="3"/>
          </p:nvPr>
        </p:nvSpPr>
        <p:spPr>
          <a:xfrm>
            <a:off x="5805902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70" name="Google Shape;2070;p3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review some concepts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1671809" y="1401545"/>
            <a:ext cx="231895" cy="19329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1"/>
          <p:cNvSpPr/>
          <p:nvPr/>
        </p:nvSpPr>
        <p:spPr>
          <a:xfrm>
            <a:off x="3941993" y="1337947"/>
            <a:ext cx="294129" cy="24107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1"/>
          <p:cNvSpPr/>
          <p:nvPr/>
        </p:nvSpPr>
        <p:spPr>
          <a:xfrm>
            <a:off x="3962382" y="2910857"/>
            <a:ext cx="337079" cy="233885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1"/>
          <p:cNvSpPr/>
          <p:nvPr/>
        </p:nvSpPr>
        <p:spPr>
          <a:xfrm>
            <a:off x="6366215" y="2903681"/>
            <a:ext cx="287232" cy="24824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1670000" y="2905561"/>
            <a:ext cx="235530" cy="244498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1"/>
          <p:cNvSpPr/>
          <p:nvPr/>
        </p:nvSpPr>
        <p:spPr>
          <a:xfrm>
            <a:off x="6281933" y="1336700"/>
            <a:ext cx="236622" cy="24357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C3E50"/>
                </a:solidFill>
              </a:rPr>
              <a:t>You can copy&amp;paste graphs from </a:t>
            </a:r>
            <a:r>
              <a:rPr lang="en" u="sng" dirty="0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Sheets</a:t>
            </a:r>
            <a:endParaRPr dirty="0">
              <a:solidFill>
                <a:srgbClr val="2C3E50"/>
              </a:solidFill>
            </a:endParaRPr>
          </a:p>
        </p:txBody>
      </p:sp>
      <p:pic>
        <p:nvPicPr>
          <p:cNvPr id="2083" name="Google Shape;20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675" y="-49200"/>
            <a:ext cx="5160649" cy="42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33"/>
          <p:cNvSpPr txBox="1">
            <a:spLocks noGrp="1"/>
          </p:cNvSpPr>
          <p:nvPr>
            <p:ph type="body" idx="4294967295"/>
          </p:nvPr>
        </p:nvSpPr>
        <p:spPr>
          <a:xfrm>
            <a:off x="1270550" y="3741500"/>
            <a:ext cx="66030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</a:t>
            </a: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090" name="Google Shape;2090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091" name="Google Shape;2091;p33"/>
          <p:cNvSpPr/>
          <p:nvPr/>
        </p:nvSpPr>
        <p:spPr>
          <a:xfrm>
            <a:off x="3759818" y="518575"/>
            <a:ext cx="1629300" cy="29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rPr>
              <a:t>Place your screenshot here</a:t>
            </a:r>
            <a:endParaRPr sz="1000">
              <a:solidFill>
                <a:schemeClr val="accent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092" name="Google Shape;2092;p33"/>
          <p:cNvGrpSpPr/>
          <p:nvPr/>
        </p:nvGrpSpPr>
        <p:grpSpPr>
          <a:xfrm>
            <a:off x="3711740" y="183951"/>
            <a:ext cx="1720490" cy="3568637"/>
            <a:chOff x="2547150" y="238125"/>
            <a:chExt cx="2525675" cy="5238750"/>
          </a:xfrm>
        </p:grpSpPr>
        <p:sp>
          <p:nvSpPr>
            <p:cNvPr id="2093" name="Google Shape;209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4"/>
          <p:cNvSpPr txBox="1">
            <a:spLocks noGrp="1"/>
          </p:cNvSpPr>
          <p:nvPr>
            <p:ph type="body" idx="4294967295"/>
          </p:nvPr>
        </p:nvSpPr>
        <p:spPr>
          <a:xfrm>
            <a:off x="1101300" y="3741500"/>
            <a:ext cx="69414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02" name="Google Shape;2102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103" name="Google Shape;2103;p34"/>
          <p:cNvSpPr/>
          <p:nvPr/>
        </p:nvSpPr>
        <p:spPr>
          <a:xfrm>
            <a:off x="3499628" y="638635"/>
            <a:ext cx="2137800" cy="2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rPr>
              <a:t>Place your screenshot here</a:t>
            </a:r>
            <a:endParaRPr sz="1000">
              <a:solidFill>
                <a:schemeClr val="accent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104" name="Google Shape;2104;p34"/>
          <p:cNvGrpSpPr/>
          <p:nvPr/>
        </p:nvGrpSpPr>
        <p:grpSpPr>
          <a:xfrm>
            <a:off x="3446476" y="321655"/>
            <a:ext cx="2251258" cy="3473815"/>
            <a:chOff x="2112475" y="238125"/>
            <a:chExt cx="3395050" cy="5238750"/>
          </a:xfrm>
        </p:grpSpPr>
        <p:sp>
          <p:nvSpPr>
            <p:cNvPr id="2105" name="Google Shape;2105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35"/>
          <p:cNvSpPr/>
          <p:nvPr/>
        </p:nvSpPr>
        <p:spPr>
          <a:xfrm>
            <a:off x="2897926" y="774553"/>
            <a:ext cx="3348000" cy="2255700"/>
          </a:xfrm>
          <a:prstGeom prst="rect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erriweather"/>
                <a:ea typeface="Merriweather"/>
                <a:cs typeface="Merriweather"/>
                <a:sym typeface="Merriweather"/>
              </a:rPr>
              <a:t>Place your screenshot here</a:t>
            </a:r>
            <a:endParaRPr sz="1000">
              <a:solidFill>
                <a:schemeClr val="accent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4" name="Google Shape;2114;p35"/>
          <p:cNvSpPr/>
          <p:nvPr/>
        </p:nvSpPr>
        <p:spPr>
          <a:xfrm>
            <a:off x="2748000" y="615150"/>
            <a:ext cx="3647885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5"/>
          <p:cNvSpPr txBox="1">
            <a:spLocks noGrp="1"/>
          </p:cNvSpPr>
          <p:nvPr>
            <p:ph type="body" idx="4294967295"/>
          </p:nvPr>
        </p:nvSpPr>
        <p:spPr>
          <a:xfrm>
            <a:off x="1234600" y="3741500"/>
            <a:ext cx="66747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16" name="Google Shape;2116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060866" y="615937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Instalasi Ubuntu</a:t>
            </a:r>
            <a:endParaRPr dirty="0"/>
          </a:p>
        </p:txBody>
      </p:sp>
      <p:sp>
        <p:nvSpPr>
          <p:cNvPr id="2054" name="Google Shape;2054;p30"/>
          <p:cNvSpPr/>
          <p:nvPr/>
        </p:nvSpPr>
        <p:spPr>
          <a:xfrm>
            <a:off x="2291244" y="1692300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Setup VM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5063550" y="1692300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</a:t>
            </a:r>
            <a:r>
              <a:rPr lang="en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roses Instalasi</a:t>
            </a:r>
            <a:endParaRPr dirty="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4080450" y="2571750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6526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130" name="Google Shape;2130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C3E50"/>
                </a:solidFill>
              </a:rPr>
              <a:t>Special thanks to all the people who made and released these awesome resources for free: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Presentation template by </a:t>
            </a:r>
            <a:r>
              <a:rPr lang="en" sz="2000" u="sng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Photographs by </a:t>
            </a:r>
            <a:r>
              <a:rPr lang="en" sz="2000" u="sng">
                <a:solidFill>
                  <a:srgbClr val="2C3E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000">
              <a:solidFill>
                <a:srgbClr val="2C3E50"/>
              </a:solidFill>
            </a:endParaRPr>
          </a:p>
        </p:txBody>
      </p:sp>
      <p:sp>
        <p:nvSpPr>
          <p:cNvPr id="2131" name="Google Shape;2131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3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137" name="Google Shape;2137;p38"/>
          <p:cNvSpPr txBox="1">
            <a:spLocks noGrp="1"/>
          </p:cNvSpPr>
          <p:nvPr>
            <p:ph type="body" idx="1"/>
          </p:nvPr>
        </p:nvSpPr>
        <p:spPr>
          <a:xfrm>
            <a:off x="1349671" y="1200150"/>
            <a:ext cx="6444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Titles: </a:t>
            </a:r>
            <a:r>
              <a:rPr lang="en" sz="1400" b="1"/>
              <a:t>Amatic SC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Body copy: </a:t>
            </a:r>
            <a:r>
              <a:rPr lang="en" sz="1400" b="1"/>
              <a:t>Merriweather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https://www.fontsquirrel.com/fonts/amatic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https://www.fontsquirrel.com/fonts/merriweather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Light gray </a:t>
            </a:r>
            <a:r>
              <a:rPr lang="en" sz="1400" b="1">
                <a:solidFill>
                  <a:schemeClr val="lt2"/>
                </a:solidFill>
                <a:highlight>
                  <a:schemeClr val="dk1"/>
                </a:highlight>
              </a:rPr>
              <a:t>#f5f6f7</a:t>
            </a:r>
            <a:endParaRPr sz="1400" b="1">
              <a:solidFill>
                <a:schemeClr val="lt2"/>
              </a:solidFill>
              <a:highlight>
                <a:schemeClr val="dk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Dark gray </a:t>
            </a:r>
            <a:r>
              <a:rPr lang="en" sz="1400" b="1">
                <a:solidFill>
                  <a:schemeClr val="accent5"/>
                </a:solidFill>
              </a:rPr>
              <a:t>#95a5a6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Navy </a:t>
            </a:r>
            <a:r>
              <a:rPr lang="en" sz="1400" b="1"/>
              <a:t>#2c3e50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Salmon </a:t>
            </a:r>
            <a:r>
              <a:rPr lang="en" sz="1400" b="1">
                <a:solidFill>
                  <a:schemeClr val="accent1"/>
                </a:solidFill>
              </a:rPr>
              <a:t>#f55d4b</a:t>
            </a:r>
            <a:endParaRPr sz="1400" b="1">
              <a:solidFill>
                <a:schemeClr val="accent1"/>
              </a:solidFill>
            </a:endParaRPr>
          </a:p>
        </p:txBody>
      </p:sp>
      <p:sp>
        <p:nvSpPr>
          <p:cNvPr id="2138" name="Google Shape;2138;p38"/>
          <p:cNvSpPr txBox="1"/>
          <p:nvPr/>
        </p:nvSpPr>
        <p:spPr>
          <a:xfrm>
            <a:off x="1349729" y="4571700"/>
            <a:ext cx="6444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9" name="Google Shape;2139;p3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9"/>
          <p:cNvSpPr txBox="1"/>
          <p:nvPr/>
        </p:nvSpPr>
        <p:spPr>
          <a:xfrm>
            <a:off x="6007553" y="725725"/>
            <a:ext cx="17334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means that you can: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them without losing quality.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fill color and opacity.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Isn’t that nice? :)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5" name="Google Shape;2145;p3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2146" name="Google Shape;2146;p39"/>
          <p:cNvSpPr/>
          <p:nvPr/>
        </p:nvSpPr>
        <p:spPr>
          <a:xfrm>
            <a:off x="1276218" y="672456"/>
            <a:ext cx="292701" cy="375547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39"/>
          <p:cNvSpPr/>
          <p:nvPr/>
        </p:nvSpPr>
        <p:spPr>
          <a:xfrm>
            <a:off x="1726254" y="724915"/>
            <a:ext cx="312275" cy="26438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39"/>
          <p:cNvSpPr/>
          <p:nvPr/>
        </p:nvSpPr>
        <p:spPr>
          <a:xfrm>
            <a:off x="2190047" y="725736"/>
            <a:ext cx="303087" cy="267720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39"/>
          <p:cNvSpPr/>
          <p:nvPr/>
        </p:nvSpPr>
        <p:spPr>
          <a:xfrm>
            <a:off x="2680052" y="718670"/>
            <a:ext cx="246897" cy="277285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9"/>
          <p:cNvSpPr/>
          <p:nvPr/>
        </p:nvSpPr>
        <p:spPr>
          <a:xfrm>
            <a:off x="3155480" y="716172"/>
            <a:ext cx="210265" cy="27978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9"/>
          <p:cNvSpPr/>
          <p:nvPr/>
        </p:nvSpPr>
        <p:spPr>
          <a:xfrm>
            <a:off x="3556805" y="712836"/>
            <a:ext cx="324765" cy="28686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39"/>
          <p:cNvSpPr/>
          <p:nvPr/>
        </p:nvSpPr>
        <p:spPr>
          <a:xfrm>
            <a:off x="4040582" y="695760"/>
            <a:ext cx="278534" cy="32183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39"/>
          <p:cNvSpPr/>
          <p:nvPr/>
        </p:nvSpPr>
        <p:spPr>
          <a:xfrm>
            <a:off x="4478129" y="716582"/>
            <a:ext cx="324337" cy="2835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39"/>
          <p:cNvSpPr/>
          <p:nvPr/>
        </p:nvSpPr>
        <p:spPr>
          <a:xfrm>
            <a:off x="4955644" y="721579"/>
            <a:ext cx="286866" cy="273538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39"/>
          <p:cNvSpPr/>
          <p:nvPr/>
        </p:nvSpPr>
        <p:spPr>
          <a:xfrm>
            <a:off x="5420258" y="714923"/>
            <a:ext cx="278534" cy="28436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39"/>
          <p:cNvSpPr/>
          <p:nvPr/>
        </p:nvSpPr>
        <p:spPr>
          <a:xfrm>
            <a:off x="1279554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39"/>
          <p:cNvSpPr/>
          <p:nvPr/>
        </p:nvSpPr>
        <p:spPr>
          <a:xfrm>
            <a:off x="1739583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39"/>
          <p:cNvSpPr/>
          <p:nvPr/>
        </p:nvSpPr>
        <p:spPr>
          <a:xfrm>
            <a:off x="2191707" y="1190779"/>
            <a:ext cx="297680" cy="25605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39"/>
          <p:cNvSpPr/>
          <p:nvPr/>
        </p:nvSpPr>
        <p:spPr>
          <a:xfrm>
            <a:off x="2651325" y="1164961"/>
            <a:ext cx="297269" cy="30101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39"/>
          <p:cNvSpPr/>
          <p:nvPr/>
        </p:nvSpPr>
        <p:spPr>
          <a:xfrm>
            <a:off x="3113441" y="1184534"/>
            <a:ext cx="294771" cy="26063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9"/>
          <p:cNvSpPr/>
          <p:nvPr/>
        </p:nvSpPr>
        <p:spPr>
          <a:xfrm>
            <a:off x="3578466" y="1184534"/>
            <a:ext cx="286028" cy="263545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9"/>
          <p:cNvSpPr/>
          <p:nvPr/>
        </p:nvSpPr>
        <p:spPr>
          <a:xfrm>
            <a:off x="4045989" y="1187443"/>
            <a:ext cx="265222" cy="25772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9"/>
          <p:cNvSpPr/>
          <p:nvPr/>
        </p:nvSpPr>
        <p:spPr>
          <a:xfrm>
            <a:off x="4491457" y="1172866"/>
            <a:ext cx="293933" cy="288115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9"/>
          <p:cNvSpPr/>
          <p:nvPr/>
        </p:nvSpPr>
        <p:spPr>
          <a:xfrm>
            <a:off x="4921510" y="1141230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39"/>
          <p:cNvSpPr/>
          <p:nvPr/>
        </p:nvSpPr>
        <p:spPr>
          <a:xfrm>
            <a:off x="5390281" y="1153720"/>
            <a:ext cx="336400" cy="32142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6" name="Google Shape;2166;p39"/>
          <p:cNvSpPr/>
          <p:nvPr/>
        </p:nvSpPr>
        <p:spPr>
          <a:xfrm>
            <a:off x="1256644" y="1663710"/>
            <a:ext cx="329761" cy="23399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39"/>
          <p:cNvSpPr/>
          <p:nvPr/>
        </p:nvSpPr>
        <p:spPr>
          <a:xfrm>
            <a:off x="1718350" y="1619584"/>
            <a:ext cx="327246" cy="31684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39"/>
          <p:cNvSpPr/>
          <p:nvPr/>
        </p:nvSpPr>
        <p:spPr>
          <a:xfrm>
            <a:off x="2190458" y="1633734"/>
            <a:ext cx="294771" cy="297697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39"/>
          <p:cNvSpPr/>
          <p:nvPr/>
        </p:nvSpPr>
        <p:spPr>
          <a:xfrm>
            <a:off x="2647578" y="1624580"/>
            <a:ext cx="307261" cy="30642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39"/>
          <p:cNvSpPr/>
          <p:nvPr/>
        </p:nvSpPr>
        <p:spPr>
          <a:xfrm>
            <a:off x="3117599" y="1634162"/>
            <a:ext cx="286028" cy="28727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39"/>
          <p:cNvSpPr/>
          <p:nvPr/>
        </p:nvSpPr>
        <p:spPr>
          <a:xfrm>
            <a:off x="3590528" y="1600438"/>
            <a:ext cx="260637" cy="354297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39"/>
          <p:cNvSpPr/>
          <p:nvPr/>
        </p:nvSpPr>
        <p:spPr>
          <a:xfrm>
            <a:off x="4016013" y="1670794"/>
            <a:ext cx="327246" cy="211086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39"/>
          <p:cNvSpPr/>
          <p:nvPr/>
        </p:nvSpPr>
        <p:spPr>
          <a:xfrm>
            <a:off x="4489780" y="1625829"/>
            <a:ext cx="301444" cy="304763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39"/>
          <p:cNvSpPr/>
          <p:nvPr/>
        </p:nvSpPr>
        <p:spPr>
          <a:xfrm>
            <a:off x="4948988" y="1614178"/>
            <a:ext cx="303104" cy="31516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39"/>
          <p:cNvSpPr/>
          <p:nvPr/>
        </p:nvSpPr>
        <p:spPr>
          <a:xfrm>
            <a:off x="5394867" y="1623331"/>
            <a:ext cx="324337" cy="303925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39"/>
          <p:cNvSpPr/>
          <p:nvPr/>
        </p:nvSpPr>
        <p:spPr>
          <a:xfrm>
            <a:off x="1294953" y="2097511"/>
            <a:ext cx="253981" cy="27730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39"/>
          <p:cNvSpPr/>
          <p:nvPr/>
        </p:nvSpPr>
        <p:spPr>
          <a:xfrm>
            <a:off x="1743740" y="2097939"/>
            <a:ext cx="271057" cy="272699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39"/>
          <p:cNvSpPr/>
          <p:nvPr/>
        </p:nvSpPr>
        <p:spPr>
          <a:xfrm>
            <a:off x="2209193" y="2097939"/>
            <a:ext cx="271040" cy="272699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39"/>
          <p:cNvSpPr/>
          <p:nvPr/>
        </p:nvSpPr>
        <p:spPr>
          <a:xfrm>
            <a:off x="2665475" y="2097939"/>
            <a:ext cx="270629" cy="272699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39"/>
          <p:cNvSpPr/>
          <p:nvPr/>
        </p:nvSpPr>
        <p:spPr>
          <a:xfrm>
            <a:off x="3188364" y="2055473"/>
            <a:ext cx="146154" cy="360559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39"/>
          <p:cNvSpPr/>
          <p:nvPr/>
        </p:nvSpPr>
        <p:spPr>
          <a:xfrm>
            <a:off x="3657154" y="2057971"/>
            <a:ext cx="126580" cy="356384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39"/>
          <p:cNvSpPr/>
          <p:nvPr/>
        </p:nvSpPr>
        <p:spPr>
          <a:xfrm>
            <a:off x="4121340" y="2097511"/>
            <a:ext cx="115339" cy="273127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39"/>
          <p:cNvSpPr/>
          <p:nvPr/>
        </p:nvSpPr>
        <p:spPr>
          <a:xfrm>
            <a:off x="4505196" y="2093764"/>
            <a:ext cx="268541" cy="28436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39"/>
          <p:cNvSpPr/>
          <p:nvPr/>
        </p:nvSpPr>
        <p:spPr>
          <a:xfrm>
            <a:off x="4953984" y="2101259"/>
            <a:ext cx="294360" cy="2718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39"/>
          <p:cNvSpPr/>
          <p:nvPr/>
        </p:nvSpPr>
        <p:spPr>
          <a:xfrm>
            <a:off x="5419420" y="2055045"/>
            <a:ext cx="270629" cy="32476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39"/>
          <p:cNvSpPr/>
          <p:nvPr/>
        </p:nvSpPr>
        <p:spPr>
          <a:xfrm>
            <a:off x="1371981" y="2527993"/>
            <a:ext cx="99512" cy="336417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39"/>
          <p:cNvSpPr/>
          <p:nvPr/>
        </p:nvSpPr>
        <p:spPr>
          <a:xfrm>
            <a:off x="1773717" y="2515503"/>
            <a:ext cx="215261" cy="360559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39"/>
          <p:cNvSpPr/>
          <p:nvPr/>
        </p:nvSpPr>
        <p:spPr>
          <a:xfrm>
            <a:off x="2202520" y="2515503"/>
            <a:ext cx="281870" cy="360559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39"/>
          <p:cNvSpPr/>
          <p:nvPr/>
        </p:nvSpPr>
        <p:spPr>
          <a:xfrm>
            <a:off x="3088033" y="2576704"/>
            <a:ext cx="340164" cy="18985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39"/>
          <p:cNvSpPr/>
          <p:nvPr/>
        </p:nvSpPr>
        <p:spPr>
          <a:xfrm>
            <a:off x="2634660" y="2537146"/>
            <a:ext cx="330172" cy="31227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39"/>
          <p:cNvSpPr/>
          <p:nvPr/>
        </p:nvSpPr>
        <p:spPr>
          <a:xfrm>
            <a:off x="3572221" y="2545068"/>
            <a:ext cx="292273" cy="29477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39"/>
          <p:cNvSpPr/>
          <p:nvPr/>
        </p:nvSpPr>
        <p:spPr>
          <a:xfrm>
            <a:off x="4031001" y="2547566"/>
            <a:ext cx="296020" cy="29477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39"/>
          <p:cNvSpPr/>
          <p:nvPr/>
        </p:nvSpPr>
        <p:spPr>
          <a:xfrm>
            <a:off x="4450240" y="2547566"/>
            <a:ext cx="385523" cy="31184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39"/>
          <p:cNvSpPr/>
          <p:nvPr/>
        </p:nvSpPr>
        <p:spPr>
          <a:xfrm>
            <a:off x="4982711" y="2535077"/>
            <a:ext cx="231909" cy="3226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39"/>
          <p:cNvSpPr/>
          <p:nvPr/>
        </p:nvSpPr>
        <p:spPr>
          <a:xfrm>
            <a:off x="5444827" y="2551314"/>
            <a:ext cx="226485" cy="310170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39"/>
          <p:cNvSpPr/>
          <p:nvPr/>
        </p:nvSpPr>
        <p:spPr>
          <a:xfrm>
            <a:off x="1265815" y="3027581"/>
            <a:ext cx="327246" cy="25897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39"/>
          <p:cNvSpPr/>
          <p:nvPr/>
        </p:nvSpPr>
        <p:spPr>
          <a:xfrm>
            <a:off x="1722507" y="3046727"/>
            <a:ext cx="318930" cy="216510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39"/>
          <p:cNvSpPr/>
          <p:nvPr/>
        </p:nvSpPr>
        <p:spPr>
          <a:xfrm>
            <a:off x="2191707" y="3037573"/>
            <a:ext cx="302676" cy="236494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39"/>
          <p:cNvSpPr/>
          <p:nvPr/>
        </p:nvSpPr>
        <p:spPr>
          <a:xfrm>
            <a:off x="2649648" y="3031328"/>
            <a:ext cx="304780" cy="247736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39"/>
          <p:cNvSpPr/>
          <p:nvPr/>
        </p:nvSpPr>
        <p:spPr>
          <a:xfrm>
            <a:off x="3125931" y="3011344"/>
            <a:ext cx="275197" cy="27769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39"/>
          <p:cNvSpPr/>
          <p:nvPr/>
        </p:nvSpPr>
        <p:spPr>
          <a:xfrm>
            <a:off x="3560980" y="3046316"/>
            <a:ext cx="311008" cy="229000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39"/>
          <p:cNvSpPr/>
          <p:nvPr/>
        </p:nvSpPr>
        <p:spPr>
          <a:xfrm>
            <a:off x="4021847" y="3046316"/>
            <a:ext cx="310598" cy="229000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39"/>
          <p:cNvSpPr/>
          <p:nvPr/>
        </p:nvSpPr>
        <p:spPr>
          <a:xfrm>
            <a:off x="4490208" y="3023834"/>
            <a:ext cx="299339" cy="2622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39"/>
          <p:cNvSpPr/>
          <p:nvPr/>
        </p:nvSpPr>
        <p:spPr>
          <a:xfrm>
            <a:off x="4934821" y="2992198"/>
            <a:ext cx="328512" cy="330993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39"/>
          <p:cNvSpPr/>
          <p:nvPr/>
        </p:nvSpPr>
        <p:spPr>
          <a:xfrm>
            <a:off x="5418598" y="3010933"/>
            <a:ext cx="281442" cy="285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39"/>
          <p:cNvSpPr/>
          <p:nvPr/>
        </p:nvSpPr>
        <p:spPr>
          <a:xfrm>
            <a:off x="1261229" y="3458884"/>
            <a:ext cx="320590" cy="3122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39"/>
          <p:cNvSpPr/>
          <p:nvPr/>
        </p:nvSpPr>
        <p:spPr>
          <a:xfrm>
            <a:off x="1707108" y="3509255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39"/>
          <p:cNvSpPr/>
          <p:nvPr/>
        </p:nvSpPr>
        <p:spPr>
          <a:xfrm>
            <a:off x="2247484" y="3437650"/>
            <a:ext cx="200700" cy="3422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39"/>
          <p:cNvSpPr/>
          <p:nvPr/>
        </p:nvSpPr>
        <p:spPr>
          <a:xfrm>
            <a:off x="2678803" y="3470536"/>
            <a:ext cx="251893" cy="31602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9"/>
          <p:cNvSpPr/>
          <p:nvPr/>
        </p:nvSpPr>
        <p:spPr>
          <a:xfrm>
            <a:off x="3119686" y="3494694"/>
            <a:ext cx="283530" cy="24647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9"/>
          <p:cNvSpPr/>
          <p:nvPr/>
        </p:nvSpPr>
        <p:spPr>
          <a:xfrm>
            <a:off x="3578038" y="3472623"/>
            <a:ext cx="284368" cy="28477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39"/>
          <p:cNvSpPr/>
          <p:nvPr/>
        </p:nvSpPr>
        <p:spPr>
          <a:xfrm>
            <a:off x="4036835" y="3468876"/>
            <a:ext cx="286439" cy="293111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39"/>
          <p:cNvSpPr/>
          <p:nvPr/>
        </p:nvSpPr>
        <p:spPr>
          <a:xfrm>
            <a:off x="4474792" y="3471784"/>
            <a:ext cx="330582" cy="27937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9"/>
          <p:cNvSpPr/>
          <p:nvPr/>
        </p:nvSpPr>
        <p:spPr>
          <a:xfrm>
            <a:off x="4948988" y="3465967"/>
            <a:ext cx="301016" cy="29726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39"/>
          <p:cNvSpPr/>
          <p:nvPr/>
        </p:nvSpPr>
        <p:spPr>
          <a:xfrm>
            <a:off x="5416511" y="3451800"/>
            <a:ext cx="288526" cy="3226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39"/>
          <p:cNvSpPr/>
          <p:nvPr/>
        </p:nvSpPr>
        <p:spPr>
          <a:xfrm>
            <a:off x="1239175" y="3971800"/>
            <a:ext cx="371373" cy="209426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39"/>
          <p:cNvSpPr/>
          <p:nvPr/>
        </p:nvSpPr>
        <p:spPr>
          <a:xfrm>
            <a:off x="1730429" y="3916416"/>
            <a:ext cx="299357" cy="315183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39"/>
          <p:cNvSpPr/>
          <p:nvPr/>
        </p:nvSpPr>
        <p:spPr>
          <a:xfrm>
            <a:off x="2178806" y="3898519"/>
            <a:ext cx="329316" cy="339736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39"/>
          <p:cNvSpPr/>
          <p:nvPr/>
        </p:nvSpPr>
        <p:spPr>
          <a:xfrm>
            <a:off x="2655483" y="3927246"/>
            <a:ext cx="290613" cy="29436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39"/>
          <p:cNvSpPr/>
          <p:nvPr/>
        </p:nvSpPr>
        <p:spPr>
          <a:xfrm>
            <a:off x="3086373" y="3928085"/>
            <a:ext cx="349318" cy="291435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39"/>
          <p:cNvSpPr/>
          <p:nvPr/>
        </p:nvSpPr>
        <p:spPr>
          <a:xfrm>
            <a:off x="3585532" y="3903105"/>
            <a:ext cx="269380" cy="325997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39"/>
          <p:cNvSpPr/>
          <p:nvPr/>
        </p:nvSpPr>
        <p:spPr>
          <a:xfrm>
            <a:off x="3988534" y="3899357"/>
            <a:ext cx="386789" cy="350977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39"/>
          <p:cNvSpPr/>
          <p:nvPr/>
        </p:nvSpPr>
        <p:spPr>
          <a:xfrm>
            <a:off x="4453559" y="3893934"/>
            <a:ext cx="379705" cy="363468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39"/>
          <p:cNvSpPr/>
          <p:nvPr/>
        </p:nvSpPr>
        <p:spPr>
          <a:xfrm>
            <a:off x="4931074" y="3980954"/>
            <a:ext cx="337666" cy="19568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39"/>
          <p:cNvSpPr/>
          <p:nvPr/>
        </p:nvSpPr>
        <p:spPr>
          <a:xfrm>
            <a:off x="5436495" y="3945143"/>
            <a:ext cx="251893" cy="27646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39"/>
          <p:cNvSpPr/>
          <p:nvPr/>
        </p:nvSpPr>
        <p:spPr>
          <a:xfrm>
            <a:off x="6007541" y="2607501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39"/>
          <p:cNvSpPr/>
          <p:nvPr/>
        </p:nvSpPr>
        <p:spPr>
          <a:xfrm>
            <a:off x="6803927" y="2607493"/>
            <a:ext cx="865009" cy="85208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39"/>
          <p:cNvSpPr/>
          <p:nvPr/>
        </p:nvSpPr>
        <p:spPr>
          <a:xfrm>
            <a:off x="6152154" y="2772578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39"/>
          <p:cNvSpPr/>
          <p:nvPr/>
        </p:nvSpPr>
        <p:spPr>
          <a:xfrm>
            <a:off x="7152500" y="3005410"/>
            <a:ext cx="823893" cy="50384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4" name="Google Shape;2234;p4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2235" name="Google Shape;2235;p4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1" name="Google Shape;2241;p4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2242" name="Google Shape;2242;p4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6" name="Google Shape;2246;p4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2247" name="Google Shape;2247;p4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0" name="Google Shape;2250;p4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2251" name="Google Shape;2251;p4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6" name="Google Shape;2256;p4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2257" name="Google Shape;2257;p4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0" name="Google Shape;2260;p4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2261" name="Google Shape;2261;p4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5" name="Google Shape;2265;p4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2266" name="Google Shape;2266;p4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1" name="Google Shape;2271;p4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2272" name="Google Shape;2272;p4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8" name="Google Shape;2278;p4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2279" name="Google Shape;2279;p4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1" name="Google Shape;2281;p4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2282" name="Google Shape;2282;p4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5" name="Google Shape;2285;p4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286" name="Google Shape;2286;p4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2" name="Google Shape;2292;p4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293" name="Google Shape;2293;p4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8" name="Google Shape;2298;p4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299" name="Google Shape;2299;p4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4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4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2" name="Google Shape;2302;p4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303" name="Google Shape;2303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304" name="Google Shape;2304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6" name="Google Shape;2306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7" name="Google Shape;2307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8" name="Google Shape;2308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9" name="Google Shape;2309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0" name="Google Shape;2310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1" name="Google Shape;2311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2" name="Google Shape;2312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3" name="Google Shape;2313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4" name="Google Shape;2314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0" name="Google Shape;2320;p4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321" name="Google Shape;2321;p4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5" name="Google Shape;2325;p4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326" name="Google Shape;2326;p4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1" name="Google Shape;2331;p4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332" name="Google Shape;2332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8" name="Google Shape;2338;p4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339" name="Google Shape;2339;p4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4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4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4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3" name="Google Shape;2343;p4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344" name="Google Shape;2344;p4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4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4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8" name="Google Shape;2348;p4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349" name="Google Shape;2349;p4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4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4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4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4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4" name="Google Shape;2354;p4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355" name="Google Shape;2355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6" name="Google Shape;2356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7" name="Google Shape;2357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8" name="Google Shape;2358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9" name="Google Shape;2359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0" name="Google Shape;2360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1" name="Google Shape;2361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2" name="Google Shape;2362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3" name="Google Shape;2363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4" name="Google Shape;2364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65" name="Google Shape;2365;p4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366" name="Google Shape;2366;p4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4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4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69" name="Google Shape;2369;p4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370" name="Google Shape;2370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1" name="Google Shape;2371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2" name="Google Shape;2372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3" name="Google Shape;2373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4" name="Google Shape;2374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6" name="Google Shape;2376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7" name="Google Shape;2377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9" name="Google Shape;2379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0" name="Google Shape;2380;p4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381" name="Google Shape;2381;p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5" name="Google Shape;2385;p4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386" name="Google Shape;2386;p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8" name="Google Shape;2388;p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96" name="Google Shape;2396;p4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397" name="Google Shape;2397;p4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4" name="Google Shape;2404;p4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405" name="Google Shape;2405;p4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9" name="Google Shape;2409;p4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410" name="Google Shape;2410;p4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4" name="Google Shape;2414;p4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415" name="Google Shape;2415;p4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0" name="Google Shape;2420;p4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421" name="Google Shape;2421;p4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7" name="Google Shape;2427;p4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428" name="Google Shape;2428;p4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1" name="Google Shape;2431;p4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432" name="Google Shape;2432;p4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4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4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4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4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7" name="Google Shape;2437;p4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438" name="Google Shape;2438;p4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4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4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4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4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4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4" name="Google Shape;2444;p4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445" name="Google Shape;2445;p4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4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4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8" name="Google Shape;2448;p4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449" name="Google Shape;2449;p4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4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4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4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3" name="Google Shape;2453;p4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454" name="Google Shape;2454;p4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4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4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4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4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4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0" name="Google Shape;2460;p4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461" name="Google Shape;2461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8" name="Google Shape;2468;p4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469" name="Google Shape;2469;p4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4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4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4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3" name="Google Shape;2473;p4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474" name="Google Shape;2474;p4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4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4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4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478" name="Google Shape;2478;p4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4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4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1" name="Google Shape;2481;p4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482" name="Google Shape;2482;p4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4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4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4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6" name="Google Shape;2486;p4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487" name="Google Shape;2487;p4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8" name="Google Shape;2488;p4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9" name="Google Shape;2489;p4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0" name="Google Shape;2490;p4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1" name="Google Shape;2491;p4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492" name="Google Shape;2492;p4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4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4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7" name="Google Shape;2497;p4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498" name="Google Shape;2498;p4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4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4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4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4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4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4" name="Google Shape;2504;p4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505" name="Google Shape;2505;p4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4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4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8" name="Google Shape;2508;p4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9" name="Google Shape;2509;p4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4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4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2" name="Google Shape;2512;p4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513" name="Google Shape;2513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5" name="Google Shape;2525;p4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526" name="Google Shape;2526;p4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4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4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4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0" name="Google Shape;2530;p4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531" name="Google Shape;2531;p4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4" name="Google Shape;2534;p4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535" name="Google Shape;2535;p4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1" name="Google Shape;2541;p4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542" name="Google Shape;2542;p4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0" name="Google Shape;2550;p4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551" name="Google Shape;2551;p4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3" name="Google Shape;2563;p4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564" name="Google Shape;2564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6" name="Google Shape;2576;p4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577" name="Google Shape;2577;p4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9" name="Google Shape;2589;p4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590" name="Google Shape;2590;p4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6" name="Google Shape;2596;p4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597" name="Google Shape;2597;p4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2" name="Google Shape;2612;p4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613" name="Google Shape;2613;p4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8" name="Google Shape;2618;p4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619" name="Google Shape;2619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620" name="Google Shape;2620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1" name="Google Shape;2621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2" name="Google Shape;2622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3" name="Google Shape;2623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624" name="Google Shape;2624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7" name="Google Shape;2627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628" name="Google Shape;2628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9" name="Google Shape;2629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0" name="Google Shape;2630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1" name="Google Shape;2631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632" name="Google Shape;2632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35" name="Google Shape;2635;p4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636" name="Google Shape;2636;p4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4" name="Google Shape;2644;p4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645" name="Google Shape;2645;p4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9" name="Google Shape;2669;p4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670" name="Google Shape;2670;p4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671" name="Google Shape;2671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3" name="Google Shape;2673;p4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674" name="Google Shape;2674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6" name="Google Shape;2676;p4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677" name="Google Shape;2677;p4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4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79" name="Google Shape;2679;p40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680" name="Google Shape;2680;p4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41"/>
          <p:cNvSpPr txBox="1"/>
          <p:nvPr/>
        </p:nvSpPr>
        <p:spPr>
          <a:xfrm>
            <a:off x="2669570" y="914300"/>
            <a:ext cx="50964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Now you can use any emoji as an icon!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of course it resizes without losing quality and you can change the color.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86" name="Google Shape;2686;p41"/>
          <p:cNvSpPr txBox="1"/>
          <p:nvPr/>
        </p:nvSpPr>
        <p:spPr>
          <a:xfrm>
            <a:off x="1088967" y="2180739"/>
            <a:ext cx="66768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87" name="Google Shape;2687;p41"/>
          <p:cNvSpPr txBox="1"/>
          <p:nvPr/>
        </p:nvSpPr>
        <p:spPr>
          <a:xfrm>
            <a:off x="907175" y="985205"/>
            <a:ext cx="16458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2C3E50"/>
                </a:solidFill>
              </a:rPr>
              <a:t>😉</a:t>
            </a:r>
            <a:endParaRPr sz="9600">
              <a:solidFill>
                <a:srgbClr val="2C3E50"/>
              </a:solidFill>
            </a:endParaRPr>
          </a:p>
        </p:txBody>
      </p:sp>
      <p:sp>
        <p:nvSpPr>
          <p:cNvPr id="2688" name="Google Shape;2688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" name="Google Shape;2693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p4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95" name="Google Shape;2695;p4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696" name="Google Shape;2696;p4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697" name="Google Shape;2697;p4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698" name="Google Shape;2698;p4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699" name="Google Shape;2699;p4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700" name="Google Shape;2700;p4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1" name="Google Shape;2701;p4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702" name="Google Shape;2702;p4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703" name="Google Shape;2703;p4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4" name="Google Shape;2704;p4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705" name="Google Shape;2705;p4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706" name="Google Shape;2706;p4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707" name="Google Shape;2707;p4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708" name="Google Shape;2708;p4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216972" y="2185746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 VM</a:t>
            </a:r>
            <a:endParaRPr dirty="0"/>
          </a:p>
        </p:txBody>
      </p:sp>
      <p:cxnSp>
        <p:nvCxnSpPr>
          <p:cNvPr id="2057" name="Google Shape;2057;p30"/>
          <p:cNvCxnSpPr>
            <a:cxnSpLocks/>
          </p:cNvCxnSpPr>
          <p:nvPr/>
        </p:nvCxnSpPr>
        <p:spPr>
          <a:xfrm>
            <a:off x="2630486" y="1037540"/>
            <a:ext cx="6585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cxnSpLocks/>
          </p:cNvCxnSpPr>
          <p:nvPr/>
        </p:nvCxnSpPr>
        <p:spPr>
          <a:xfrm>
            <a:off x="5911047" y="1037540"/>
            <a:ext cx="73645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5F2A9-AD89-4B86-9E87-C731CC35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20" y="0"/>
            <a:ext cx="2485385" cy="2401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1D44F-36F9-4D0A-9C43-497908242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17" y="-1"/>
            <a:ext cx="2322349" cy="2253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15FCA-BB5B-4655-B26E-E92471073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8514" y="6"/>
            <a:ext cx="2404526" cy="2303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5FFB6-1A62-4813-BD46-1024C877F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303" y="2750305"/>
            <a:ext cx="2397738" cy="2393188"/>
          </a:xfrm>
          <a:prstGeom prst="rect">
            <a:avLst/>
          </a:prstGeom>
        </p:spPr>
      </p:pic>
      <p:cxnSp>
        <p:nvCxnSpPr>
          <p:cNvPr id="17" name="Google Shape;2058;p30">
            <a:extLst>
              <a:ext uri="{FF2B5EF4-FFF2-40B4-BE49-F238E27FC236}">
                <a16:creationId xmlns:a16="http://schemas.microsoft.com/office/drawing/2014/main" id="{BA45F6ED-5C77-4E2D-AD8B-6C1824950ACE}"/>
              </a:ext>
            </a:extLst>
          </p:cNvPr>
          <p:cNvCxnSpPr>
            <a:cxnSpLocks/>
          </p:cNvCxnSpPr>
          <p:nvPr/>
        </p:nvCxnSpPr>
        <p:spPr>
          <a:xfrm>
            <a:off x="8118576" y="2360427"/>
            <a:ext cx="0" cy="2835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45FF94-4061-4F15-9092-960B8DAFD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859" y="2750306"/>
            <a:ext cx="2393188" cy="2393188"/>
          </a:xfrm>
          <a:prstGeom prst="rect">
            <a:avLst/>
          </a:prstGeom>
        </p:spPr>
      </p:pic>
      <p:cxnSp>
        <p:nvCxnSpPr>
          <p:cNvPr id="21" name="Google Shape;2058;p30">
            <a:extLst>
              <a:ext uri="{FF2B5EF4-FFF2-40B4-BE49-F238E27FC236}">
                <a16:creationId xmlns:a16="http://schemas.microsoft.com/office/drawing/2014/main" id="{55B94367-E6CB-4BF9-90A4-59F00E626E57}"/>
              </a:ext>
            </a:extLst>
          </p:cNvPr>
          <p:cNvCxnSpPr>
            <a:cxnSpLocks/>
          </p:cNvCxnSpPr>
          <p:nvPr/>
        </p:nvCxnSpPr>
        <p:spPr>
          <a:xfrm flipH="1">
            <a:off x="6040747" y="3900846"/>
            <a:ext cx="50890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DDF2741-BDBE-4C74-85E6-97AEE097C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702504"/>
            <a:ext cx="2459665" cy="2473693"/>
          </a:xfrm>
          <a:prstGeom prst="rect">
            <a:avLst/>
          </a:prstGeom>
        </p:spPr>
      </p:pic>
      <p:cxnSp>
        <p:nvCxnSpPr>
          <p:cNvPr id="26" name="Google Shape;2058;p30">
            <a:extLst>
              <a:ext uri="{FF2B5EF4-FFF2-40B4-BE49-F238E27FC236}">
                <a16:creationId xmlns:a16="http://schemas.microsoft.com/office/drawing/2014/main" id="{92BCC0B1-2781-4BC4-9F8F-7717E3581410}"/>
              </a:ext>
            </a:extLst>
          </p:cNvPr>
          <p:cNvCxnSpPr>
            <a:cxnSpLocks/>
          </p:cNvCxnSpPr>
          <p:nvPr/>
        </p:nvCxnSpPr>
        <p:spPr>
          <a:xfrm flipH="1">
            <a:off x="2559602" y="3875797"/>
            <a:ext cx="65851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700A58C-892A-4E16-B1B0-73CDF8B4EE3A}"/>
              </a:ext>
            </a:extLst>
          </p:cNvPr>
          <p:cNvSpPr txBox="1"/>
          <p:nvPr/>
        </p:nvSpPr>
        <p:spPr>
          <a:xfrm>
            <a:off x="2034960" y="228884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1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4B1191-9149-45E5-B861-DBF232819B27}"/>
              </a:ext>
            </a:extLst>
          </p:cNvPr>
          <p:cNvSpPr txBox="1"/>
          <p:nvPr/>
        </p:nvSpPr>
        <p:spPr>
          <a:xfrm>
            <a:off x="5363585" y="228884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2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EF3C8D-E778-436B-A8F0-CF0CA64A178C}"/>
              </a:ext>
            </a:extLst>
          </p:cNvPr>
          <p:cNvSpPr txBox="1"/>
          <p:nvPr/>
        </p:nvSpPr>
        <p:spPr>
          <a:xfrm>
            <a:off x="8801625" y="200124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3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AE84F7-6984-462A-9A31-1C3205885042}"/>
              </a:ext>
            </a:extLst>
          </p:cNvPr>
          <p:cNvSpPr txBox="1"/>
          <p:nvPr/>
        </p:nvSpPr>
        <p:spPr>
          <a:xfrm>
            <a:off x="8801625" y="2950850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4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F83ED8-EF54-44D0-9C3E-79C114F75A3B}"/>
              </a:ext>
            </a:extLst>
          </p:cNvPr>
          <p:cNvSpPr txBox="1"/>
          <p:nvPr/>
        </p:nvSpPr>
        <p:spPr>
          <a:xfrm>
            <a:off x="5541572" y="2996533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5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783711-868F-4800-8C63-C6DA83CB81D8}"/>
              </a:ext>
            </a:extLst>
          </p:cNvPr>
          <p:cNvSpPr txBox="1"/>
          <p:nvPr/>
        </p:nvSpPr>
        <p:spPr>
          <a:xfrm>
            <a:off x="2071678" y="2950850"/>
            <a:ext cx="289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>
                <a:latin typeface="Amatic SC" panose="020B0604020202020204" charset="-79"/>
                <a:cs typeface="Amatic SC" panose="020B0604020202020204" charset="-79"/>
              </a:rPr>
              <a:t>6</a:t>
            </a:r>
            <a:endParaRPr lang="en-ID" sz="2000" dirty="0">
              <a:latin typeface="Amatic SC" panose="020B0604020202020204" charset="-79"/>
              <a:cs typeface="Amatic SC" panose="020B0604020202020204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7EFD731-7DAC-416F-B5BE-A4B60EE4A2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720" y="-239"/>
            <a:ext cx="9188760" cy="51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00821" y="318181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</a:t>
            </a:r>
            <a:r>
              <a:rPr lang="en" dirty="0"/>
              <a:t>roses Instalasi</a:t>
            </a:r>
            <a:endParaRPr dirty="0"/>
          </a:p>
        </p:txBody>
      </p:sp>
      <p:cxnSp>
        <p:nvCxnSpPr>
          <p:cNvPr id="2058" name="Google Shape;2058;p30"/>
          <p:cNvCxnSpPr>
            <a:cxnSpLocks/>
          </p:cNvCxnSpPr>
          <p:nvPr/>
        </p:nvCxnSpPr>
        <p:spPr>
          <a:xfrm flipH="1">
            <a:off x="4040110" y="1526638"/>
            <a:ext cx="83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0354BE-5ACD-4795-8C3C-D8047632C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26" y="1061941"/>
            <a:ext cx="4278489" cy="1752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4565FA-2FF3-4A3A-BF6B-14BCDD58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10" y="3295777"/>
            <a:ext cx="3048287" cy="11989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73DCF8-2EB5-45E7-B033-A34EEE969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13" y="3271377"/>
            <a:ext cx="3048287" cy="12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850</Words>
  <Application>Microsoft Office PowerPoint</Application>
  <PresentationFormat>On-screen Show (16:9)</PresentationFormat>
  <Paragraphs>247</Paragraphs>
  <Slides>75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Amatic SC</vt:lpstr>
      <vt:lpstr>Merriweather</vt:lpstr>
      <vt:lpstr>Calibri</vt:lpstr>
      <vt:lpstr>Arial Unicode MS</vt:lpstr>
      <vt:lpstr>Montserrat</vt:lpstr>
      <vt:lpstr>Nathaniel template</vt:lpstr>
      <vt:lpstr>Dumbways bootcamp minggu pertama</vt:lpstr>
      <vt:lpstr>Minggu Pertama</vt:lpstr>
      <vt:lpstr>PowerPoint Presentation</vt:lpstr>
      <vt:lpstr>PowerPoint Presentation</vt:lpstr>
      <vt:lpstr>VirtualBox</vt:lpstr>
      <vt:lpstr>1. Instalasi ubuntu</vt:lpstr>
      <vt:lpstr>Instalasi Ubuntu</vt:lpstr>
      <vt:lpstr>Setup VM</vt:lpstr>
      <vt:lpstr>Proses Instalasi</vt:lpstr>
      <vt:lpstr>2. Setup network</vt:lpstr>
      <vt:lpstr>Setup network</vt:lpstr>
      <vt:lpstr>3. Install Application</vt:lpstr>
      <vt:lpstr>Install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web Service</vt:lpstr>
      <vt:lpstr>PowerPoint Presentation</vt:lpstr>
      <vt:lpstr>4. Setup Cloud 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 Server for application</vt:lpstr>
      <vt:lpstr>PowerPoint Presentation</vt:lpstr>
      <vt:lpstr>5. Reverse Proxy</vt:lpstr>
      <vt:lpstr>PowerPoint Presentation</vt:lpstr>
      <vt:lpstr>5. Custom Domain</vt:lpstr>
      <vt:lpstr>PowerPoint Presentation</vt:lpstr>
      <vt:lpstr>PowerPoint Presentation</vt:lpstr>
      <vt:lpstr>6. SSL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kasih!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Dumbways bootcamp minggu pertama</dc:title>
  <cp:lastModifiedBy>Rizal</cp:lastModifiedBy>
  <cp:revision>27</cp:revision>
  <dcterms:modified xsi:type="dcterms:W3CDTF">2020-12-14T07:10:11Z</dcterms:modified>
</cp:coreProperties>
</file>